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88" r:id="rId2"/>
    <p:sldId id="289" r:id="rId3"/>
    <p:sldId id="363" r:id="rId4"/>
    <p:sldId id="365" r:id="rId5"/>
    <p:sldId id="366" r:id="rId6"/>
    <p:sldId id="368" r:id="rId7"/>
    <p:sldId id="369" r:id="rId8"/>
    <p:sldId id="364" r:id="rId9"/>
    <p:sldId id="370" r:id="rId10"/>
    <p:sldId id="371" r:id="rId11"/>
    <p:sldId id="372" r:id="rId12"/>
    <p:sldId id="362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8B8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>
        <p:scale>
          <a:sx n="60" d="100"/>
          <a:sy n="60" d="100"/>
        </p:scale>
        <p:origin x="-979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73978-437C-4C91-97B7-464BDF30C906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8F46B-69FB-4EBD-B499-599DA85532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75C3-8D88-4ED3-97E2-3EB2EB97CFA2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0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hyperlink" Target="mailto:echonetin@yahoo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Society </a:t>
            </a:r>
            <a:r>
              <a:rPr lang="en-US" b="1" dirty="0" smtClean="0">
                <a:solidFill>
                  <a:srgbClr val="C00000"/>
                </a:solidFill>
              </a:rPr>
              <a:t>OnLine (Security)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543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Design &amp; Developed By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l"/>
            <a:endParaRPr lang="en-US" b="1" dirty="0" smtClean="0">
              <a:solidFill>
                <a:srgbClr val="C00000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Ram Prakash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Echo Software Consultancy Services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Mobile : +91 9821885190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Email : </a:t>
            </a:r>
            <a:r>
              <a:rPr lang="en-US" sz="2200" b="1" dirty="0" smtClean="0">
                <a:solidFill>
                  <a:schemeClr val="tx1"/>
                </a:solidFill>
                <a:hlinkClick r:id="rId2"/>
              </a:rPr>
              <a:t>echonetin@yahoo.in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hlinkClick r:id="rId3"/>
              </a:rPr>
              <a:t>https://www.echonet.in/HousingsocietyOnLine.aspx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64" y="1371600"/>
            <a:ext cx="2039634" cy="3503049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Security  (QR Code)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303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895600" y="3657600"/>
            <a:ext cx="51457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2819400"/>
            <a:ext cx="2946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 page available with </a:t>
            </a:r>
          </a:p>
          <a:p>
            <a:r>
              <a:rPr lang="en-US" dirty="0" smtClean="0"/>
              <a:t>QR code, Visitor can scan and</a:t>
            </a:r>
          </a:p>
          <a:p>
            <a:r>
              <a:rPr lang="en-US" dirty="0" smtClean="0"/>
              <a:t>Enter own details , </a:t>
            </a:r>
          </a:p>
          <a:p>
            <a:r>
              <a:rPr lang="en-US" dirty="0" smtClean="0"/>
              <a:t>using own mobile.</a:t>
            </a:r>
          </a:p>
          <a:p>
            <a:r>
              <a:rPr lang="en-US" dirty="0" smtClean="0"/>
              <a:t>It can printed and kept near </a:t>
            </a:r>
          </a:p>
          <a:p>
            <a:r>
              <a:rPr lang="en-US" dirty="0" smtClean="0"/>
              <a:t>Security personnel.</a:t>
            </a:r>
            <a:endParaRPr lang="en-US" dirty="0"/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Security  (Parking Information)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303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46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Echo Software Consultancy Services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Contact : echonetin@yahoo.in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sz="4400" b="1" dirty="0" smtClean="0">
              <a:solidFill>
                <a:srgbClr val="C00000"/>
              </a:solidFill>
            </a:endParaRPr>
          </a:p>
          <a:p>
            <a:pPr algn="l"/>
            <a:r>
              <a:rPr lang="en-US" sz="4400" b="1" dirty="0" smtClean="0">
                <a:solidFill>
                  <a:srgbClr val="C00000"/>
                </a:solidFill>
              </a:rPr>
              <a:t>Security Pages :</a:t>
            </a:r>
          </a:p>
          <a:p>
            <a:pPr algn="l"/>
            <a:endParaRPr lang="en-US" sz="4400" b="1" dirty="0" smtClean="0">
              <a:solidFill>
                <a:srgbClr val="C00000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4400" b="1" dirty="0" smtClean="0">
                <a:solidFill>
                  <a:schemeClr val="tx1"/>
                </a:solidFill>
              </a:rPr>
              <a:t>Member List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4400" b="1" dirty="0" smtClean="0">
                <a:solidFill>
                  <a:schemeClr val="tx1"/>
                </a:solidFill>
              </a:rPr>
              <a:t>Visitor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4400" b="1" dirty="0" smtClean="0">
                <a:solidFill>
                  <a:schemeClr val="tx1"/>
                </a:solidFill>
              </a:rPr>
              <a:t>Parking Information</a:t>
            </a: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5486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Security Logon: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17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5486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09601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Security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5486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09601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Member List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4724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09601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Visitor Entry (Page using Computer)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5892801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this page with Mobile , as mobile has Front and Back camera.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>
            <a:stCxn id="22" idx="3"/>
          </p:cNvCxnSpPr>
          <p:nvPr/>
        </p:nvCxnSpPr>
        <p:spPr>
          <a:xfrm flipV="1">
            <a:off x="2127365" y="1676400"/>
            <a:ext cx="514235" cy="2608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5" idx="1"/>
          </p:cNvCxnSpPr>
          <p:nvPr/>
        </p:nvCxnSpPr>
        <p:spPr>
          <a:xfrm rot="10800000" flipV="1">
            <a:off x="6477000" y="1861066"/>
            <a:ext cx="838200" cy="4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953000" y="3200400"/>
            <a:ext cx="609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715000" y="4419600"/>
            <a:ext cx="13716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76600" y="5029200"/>
            <a:ext cx="16764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6600" y="1752600"/>
            <a:ext cx="139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Click Entry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1676400"/>
            <a:ext cx="184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Select Property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10200" y="2743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Click Capture so that left side Image appear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86600" y="4876800"/>
            <a:ext cx="226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Enter Visitor Details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57400" y="4800600"/>
            <a:ext cx="138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Save Entry</a:t>
            </a:r>
            <a:endParaRPr lang="en-US" dirty="0"/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4724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09601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Visitor Entry (Owner will get Email after saved by Security)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861"/>
          <a:stretch>
            <a:fillRect/>
          </a:stretch>
        </p:blipFill>
        <p:spPr bwMode="auto">
          <a:xfrm>
            <a:off x="1524000" y="990600"/>
            <a:ext cx="7385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Security  (Save Exit)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303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>
            <a:off x="6381638" y="1828800"/>
            <a:ext cx="552563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1692533" y="4740533"/>
            <a:ext cx="1034534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3"/>
          </p:cNvCxnSpPr>
          <p:nvPr/>
        </p:nvCxnSpPr>
        <p:spPr>
          <a:xfrm flipV="1">
            <a:off x="2304822" y="1981200"/>
            <a:ext cx="1581378" cy="108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1905000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Select Entry No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1828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Select Exit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4267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Click Save Exit as per Entry No</a:t>
            </a:r>
            <a:endParaRPr lang="en-US" dirty="0"/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7239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Security  (Show All)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1303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13718</TotalTime>
  <Words>223</Words>
  <Application>Microsoft Office PowerPoint</Application>
  <PresentationFormat>On-screen Show (4:3)</PresentationFormat>
  <Paragraphs>161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Society OnLine (Security)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Echo Software Consultancy Services  Contact : echonetin@yahoo.in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 Management System</dc:title>
  <dc:creator>Apeksha</dc:creator>
  <cp:lastModifiedBy>Apeksha</cp:lastModifiedBy>
  <cp:revision>292</cp:revision>
  <dcterms:created xsi:type="dcterms:W3CDTF">2025-02-18T15:15:41Z</dcterms:created>
  <dcterms:modified xsi:type="dcterms:W3CDTF">2025-11-03T08:08:52Z</dcterms:modified>
</cp:coreProperties>
</file>