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5"/>
  </p:notesMasterIdLst>
  <p:sldIdLst>
    <p:sldId id="288" r:id="rId2"/>
    <p:sldId id="289" r:id="rId3"/>
    <p:sldId id="362" r:id="rId4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8B8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574" autoAdjust="0"/>
  </p:normalViewPr>
  <p:slideViewPr>
    <p:cSldViewPr>
      <p:cViewPr>
        <p:scale>
          <a:sx n="60" d="100"/>
          <a:sy n="60" d="100"/>
        </p:scale>
        <p:origin x="-979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73978-437C-4C91-97B7-464BDF30C906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8F46B-69FB-4EBD-B499-599DA855323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A75C3-8D88-4ED3-97E2-3EB2EB97CFA2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3B1F6-2802-4776-84F0-7691F65B0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 advClick="0" advTm="10000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honet.in/HousingsocietyOnLine.aspx" TargetMode="External"/><Relationship Id="rId2" Type="http://schemas.openxmlformats.org/officeDocument/2006/relationships/hyperlink" Target="mailto:echonetin@yahoo.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Society OnLine (Security)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5438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: Design &amp; Developed By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pPr algn="l"/>
            <a:endParaRPr lang="en-US" b="1" dirty="0" smtClean="0">
              <a:solidFill>
                <a:srgbClr val="C00000"/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5100" b="1" dirty="0" smtClean="0">
              <a:solidFill>
                <a:srgbClr val="C00000"/>
              </a:solidFill>
            </a:endParaRPr>
          </a:p>
          <a:p>
            <a:pPr algn="l"/>
            <a:endParaRPr lang="en-US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200" b="1" dirty="0" smtClean="0">
                <a:solidFill>
                  <a:srgbClr val="C00000"/>
                </a:solidFill>
              </a:rPr>
              <a:t>Ram Prakash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Echo Software Consultancy Services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Mobile : +91 9821885190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Email : </a:t>
            </a:r>
            <a:r>
              <a:rPr lang="en-US" sz="2200" b="1" dirty="0" smtClean="0">
                <a:solidFill>
                  <a:schemeClr val="tx1"/>
                </a:solidFill>
                <a:hlinkClick r:id="rId2"/>
              </a:rPr>
              <a:t>echonetin@yahoo.in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smtClean="0">
                <a:solidFill>
                  <a:schemeClr val="tx1"/>
                </a:solidFill>
                <a:hlinkClick r:id="rId3"/>
              </a:rPr>
              <a:t>https://www.echonet.in/HousingsocietyOnLine.aspx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sz="4200" b="1" dirty="0" smtClean="0">
              <a:solidFill>
                <a:srgbClr val="C00000"/>
              </a:solidFill>
            </a:endParaRPr>
          </a:p>
          <a:p>
            <a:pPr algn="r"/>
            <a:endParaRPr lang="en-US" sz="2400" b="1" dirty="0" smtClean="0">
              <a:solidFill>
                <a:srgbClr val="C00000"/>
              </a:solidFill>
            </a:endParaRPr>
          </a:p>
          <a:p>
            <a:pPr marL="457200" indent="-457200" algn="l">
              <a:buAutoNum type="arabicPeriod"/>
            </a:pPr>
            <a:endParaRPr lang="en-US" sz="2400" b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5" name="Picture 4" descr="R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664" y="1371600"/>
            <a:ext cx="2039634" cy="3503049"/>
          </a:xfrm>
          <a:prstGeom prst="rect">
            <a:avLst/>
          </a:prstGeom>
        </p:spPr>
      </p:pic>
    </p:spTree>
  </p:cSld>
  <p:clrMapOvr>
    <a:masterClrMapping/>
  </p:clrMapOvr>
  <p:transition spd="med" advClick="0" advTm="1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8099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: Society OnLine :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85800"/>
            <a:ext cx="7543800" cy="5943600"/>
          </a:xfrm>
        </p:spPr>
        <p:txBody>
          <a:bodyPr>
            <a:normAutofit/>
          </a:bodyPr>
          <a:lstStyle/>
          <a:p>
            <a:pPr algn="l"/>
            <a:endParaRPr lang="en-US" sz="4400" b="1" dirty="0" smtClean="0">
              <a:solidFill>
                <a:srgbClr val="C00000"/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5100" b="1" dirty="0" smtClean="0">
              <a:solidFill>
                <a:srgbClr val="C00000"/>
              </a:solidFill>
            </a:endParaRPr>
          </a:p>
          <a:p>
            <a:pPr algn="l"/>
            <a:endParaRPr lang="en-US" sz="2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endParaRPr lang="en-US" sz="4200" b="1" dirty="0" smtClean="0">
              <a:solidFill>
                <a:srgbClr val="C00000"/>
              </a:solidFill>
            </a:endParaRPr>
          </a:p>
          <a:p>
            <a:pPr algn="r"/>
            <a:endParaRPr lang="en-US" sz="2400" b="1" dirty="0" smtClean="0">
              <a:solidFill>
                <a:srgbClr val="C00000"/>
              </a:solidFill>
            </a:endParaRPr>
          </a:p>
          <a:p>
            <a:pPr marL="457200" indent="-457200" algn="l">
              <a:buAutoNum type="arabicPeriod"/>
            </a:pPr>
            <a:endParaRPr lang="en-US" sz="2400" b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990600"/>
            <a:ext cx="86741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6248400" y="2819400"/>
            <a:ext cx="15240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6248400" y="2971800"/>
            <a:ext cx="16764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6248400" y="3352800"/>
            <a:ext cx="15240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38100" y="4457700"/>
            <a:ext cx="15240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0" y="1905000"/>
            <a:ext cx="19410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Property</a:t>
            </a:r>
          </a:p>
          <a:p>
            <a:r>
              <a:rPr lang="en-US" dirty="0" smtClean="0"/>
              <a:t>Select Property No</a:t>
            </a:r>
          </a:p>
          <a:p>
            <a:r>
              <a:rPr lang="en-US" dirty="0" smtClean="0"/>
              <a:t>Click Find Allowed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31877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Select to get details of allowed persons.</a:t>
            </a:r>
            <a:endParaRPr lang="en-US" dirty="0"/>
          </a:p>
        </p:txBody>
      </p:sp>
    </p:spTree>
  </p:cSld>
  <p:clrMapOvr>
    <a:masterClrMapping/>
  </p:clrMapOvr>
  <p:transition spd="med" advClick="0" advTm="1000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74637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Echo Software Consultancy Services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Contact : echonetin@yahoo.in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 advClick="0" advTm="10000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13788</TotalTime>
  <Words>54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Society OnLine (Security)</vt:lpstr>
      <vt:lpstr>: Society OnLine :</vt:lpstr>
      <vt:lpstr>Echo Software Consultancy Services  Contact : echonetin@yahoo.in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Visitor Management System</dc:title>
  <dc:creator>Apeksha</dc:creator>
  <cp:lastModifiedBy>Apeksha</cp:lastModifiedBy>
  <cp:revision>294</cp:revision>
  <dcterms:created xsi:type="dcterms:W3CDTF">2025-02-18T15:15:41Z</dcterms:created>
  <dcterms:modified xsi:type="dcterms:W3CDTF">2025-11-03T17:36:24Z</dcterms:modified>
</cp:coreProperties>
</file>