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88" r:id="rId2"/>
    <p:sldId id="289" r:id="rId3"/>
    <p:sldId id="363" r:id="rId4"/>
    <p:sldId id="365" r:id="rId5"/>
    <p:sldId id="366" r:id="rId6"/>
    <p:sldId id="368" r:id="rId7"/>
    <p:sldId id="369" r:id="rId8"/>
    <p:sldId id="364" r:id="rId9"/>
    <p:sldId id="371" r:id="rId10"/>
    <p:sldId id="370" r:id="rId11"/>
    <p:sldId id="374" r:id="rId12"/>
    <p:sldId id="373" r:id="rId13"/>
    <p:sldId id="372" r:id="rId14"/>
    <p:sldId id="375" r:id="rId15"/>
    <p:sldId id="376" r:id="rId16"/>
    <p:sldId id="377" r:id="rId17"/>
    <p:sldId id="381" r:id="rId18"/>
    <p:sldId id="382" r:id="rId19"/>
    <p:sldId id="380" r:id="rId20"/>
    <p:sldId id="379" r:id="rId21"/>
    <p:sldId id="378" r:id="rId22"/>
    <p:sldId id="362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70" d="100"/>
          <a:sy n="70" d="100"/>
        </p:scale>
        <p:origin x="-691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3978-437C-4C91-97B7-464BDF30C906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F46B-69FB-4EBD-B499-599DA85532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Society </a:t>
            </a:r>
            <a:r>
              <a:rPr lang="en-US" b="1" dirty="0" smtClean="0">
                <a:solidFill>
                  <a:srgbClr val="C00000"/>
                </a:solidFill>
              </a:rPr>
              <a:t>OnLine (Member)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Receipt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Receipt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Information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Information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Important Phone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Download Document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Complaint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Complaint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Complaint Status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9728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Entry </a:t>
            </a:r>
            <a:r>
              <a:rPr lang="en-US" sz="2400" b="1" dirty="0" smtClean="0"/>
              <a:t>Important Phone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Member Pages :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Member List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Vehicle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Visitor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Bill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Receipt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Information (</a:t>
            </a:r>
            <a:r>
              <a:rPr lang="en-US" sz="1800" b="1" dirty="0" smtClean="0">
                <a:solidFill>
                  <a:schemeClr val="tx1"/>
                </a:solidFill>
              </a:rPr>
              <a:t>Can check information posted by Manager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Important </a:t>
            </a:r>
            <a:r>
              <a:rPr lang="en-US" sz="1800" b="1" dirty="0" smtClean="0">
                <a:solidFill>
                  <a:schemeClr val="tx1"/>
                </a:solidFill>
              </a:rPr>
              <a:t>Phone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Download Document (</a:t>
            </a:r>
            <a:r>
              <a:rPr lang="en-US" sz="1800" b="1" dirty="0" smtClean="0">
                <a:solidFill>
                  <a:schemeClr val="tx1"/>
                </a:solidFill>
              </a:rPr>
              <a:t>Download document , uploaded by </a:t>
            </a:r>
            <a:r>
              <a:rPr lang="en-US" sz="1800" b="1" dirty="0" smtClean="0">
                <a:solidFill>
                  <a:schemeClr val="tx1"/>
                </a:solidFill>
              </a:rPr>
              <a:t>Manager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Complaint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Complaint Status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Entry </a:t>
            </a:r>
            <a:r>
              <a:rPr lang="en-US" sz="2000" b="1" dirty="0" smtClean="0">
                <a:solidFill>
                  <a:schemeClr val="tx1"/>
                </a:solidFill>
              </a:rPr>
              <a:t>Important Phone </a:t>
            </a:r>
            <a:r>
              <a:rPr lang="en-US" sz="1600" b="1" dirty="0" smtClean="0">
                <a:solidFill>
                  <a:schemeClr val="tx1"/>
                </a:solidFill>
              </a:rPr>
              <a:t>(Enter important phone shared with all members)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Allow Visitor ( Enter remark for visitor in Advance)</a:t>
            </a:r>
          </a:p>
          <a:p>
            <a:pPr marL="342900" indent="-3429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Insert OTP </a:t>
            </a:r>
            <a:r>
              <a:rPr lang="en-US" sz="1800" b="1" dirty="0" smtClean="0">
                <a:solidFill>
                  <a:schemeClr val="tx1"/>
                </a:solidFill>
              </a:rPr>
              <a:t>Visitor (Enter OTP received during entry of visitor by security)</a:t>
            </a:r>
          </a:p>
          <a:p>
            <a:pPr marL="342900" indent="-342900" algn="l">
              <a:buAutoNum type="arabicPeriod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Allow Visitor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Insert OTP Visitor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46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Echo Software Consultancy Services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Contact : echonetin@yahoo.in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543800" cy="4724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Member Logon: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Member Menu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Member List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4724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Vehicle: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743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Click Capture so that left side Image appear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4724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Visitor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Bill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9728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Bill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252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14052</TotalTime>
  <Words>243</Words>
  <Application>Microsoft Office PowerPoint</Application>
  <PresentationFormat>On-screen Show (4:3)</PresentationFormat>
  <Paragraphs>276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Society OnLine (Member)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Echo Software Consultancy Services  Contact : echonetin@yahoo.in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 System</dc:title>
  <dc:creator>Apeksha</dc:creator>
  <cp:lastModifiedBy>Apeksha</cp:lastModifiedBy>
  <cp:revision>302</cp:revision>
  <dcterms:created xsi:type="dcterms:W3CDTF">2025-02-18T15:15:41Z</dcterms:created>
  <dcterms:modified xsi:type="dcterms:W3CDTF">2025-11-03T13:43:31Z</dcterms:modified>
</cp:coreProperties>
</file>