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4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324" r:id="rId10"/>
    <p:sldId id="296" r:id="rId11"/>
    <p:sldId id="297" r:id="rId12"/>
    <p:sldId id="298" r:id="rId13"/>
    <p:sldId id="302" r:id="rId14"/>
    <p:sldId id="301" r:id="rId15"/>
    <p:sldId id="300" r:id="rId16"/>
    <p:sldId id="299" r:id="rId17"/>
    <p:sldId id="304" r:id="rId18"/>
    <p:sldId id="303" r:id="rId19"/>
    <p:sldId id="306" r:id="rId20"/>
    <p:sldId id="305" r:id="rId21"/>
    <p:sldId id="307" r:id="rId22"/>
    <p:sldId id="308" r:id="rId23"/>
    <p:sldId id="311" r:id="rId24"/>
    <p:sldId id="310" r:id="rId25"/>
    <p:sldId id="309" r:id="rId26"/>
    <p:sldId id="312" r:id="rId27"/>
    <p:sldId id="313" r:id="rId28"/>
    <p:sldId id="314" r:id="rId29"/>
    <p:sldId id="315" r:id="rId30"/>
    <p:sldId id="316" r:id="rId31"/>
    <p:sldId id="318" r:id="rId32"/>
    <p:sldId id="317" r:id="rId33"/>
    <p:sldId id="322" r:id="rId34"/>
    <p:sldId id="323" r:id="rId35"/>
    <p:sldId id="321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20" r:id="rId45"/>
    <p:sldId id="333" r:id="rId46"/>
    <p:sldId id="319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34" r:id="rId61"/>
    <p:sldId id="335" r:id="rId62"/>
    <p:sldId id="336" r:id="rId63"/>
    <p:sldId id="350" r:id="rId64"/>
    <p:sldId id="351" r:id="rId65"/>
    <p:sldId id="352" r:id="rId66"/>
    <p:sldId id="353" r:id="rId67"/>
    <p:sldId id="354" r:id="rId68"/>
    <p:sldId id="357" r:id="rId69"/>
    <p:sldId id="356" r:id="rId70"/>
    <p:sldId id="355" r:id="rId71"/>
    <p:sldId id="358" r:id="rId72"/>
    <p:sldId id="361" r:id="rId7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60" d="100"/>
          <a:sy n="60" d="100"/>
        </p:scale>
        <p:origin x="-42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3978-437C-4C91-97B7-464BDF30C906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F46B-69FB-4EBD-B499-599DA85532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5C3-8D88-4ED3-97E2-3EB2EB97CFA2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Society OnLine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6. </a:t>
            </a:r>
            <a:r>
              <a:rPr lang="en-US" sz="2400" b="1" dirty="0" smtClean="0"/>
              <a:t>Assign Late </a:t>
            </a:r>
            <a:r>
              <a:rPr lang="en-US" sz="2400" b="1" dirty="0" smtClean="0"/>
              <a:t>charges</a:t>
            </a:r>
            <a:endParaRPr lang="en-U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7. </a:t>
            </a:r>
            <a:r>
              <a:rPr lang="en-US" sz="2400" b="1" dirty="0" smtClean="0"/>
              <a:t>Non Member group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8. </a:t>
            </a:r>
            <a:r>
              <a:rPr lang="en-US" sz="2400" b="1" dirty="0" smtClean="0"/>
              <a:t>Non member details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9. Employee </a:t>
            </a:r>
            <a:endParaRPr lang="en-US" sz="24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10. Employee Job</a:t>
            </a:r>
            <a:endParaRPr lang="en-US" sz="24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11. Tenant</a:t>
            </a:r>
            <a:endParaRPr lang="en-US" sz="24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12. Vehicle Details </a:t>
            </a:r>
            <a:endParaRPr lang="en-US" sz="24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13 (a) . Visitor</a:t>
            </a: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0772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13 (b) . Visitor : Email sent to Owner with visitor Image</a:t>
            </a:r>
          </a:p>
          <a:p>
            <a:pPr marL="342900" indent="-342900"/>
            <a:r>
              <a:rPr lang="en-US" sz="2400" b="1" dirty="0" smtClean="0"/>
              <a:t>                              after entry of Visitor.</a:t>
            </a:r>
            <a:endParaRPr lang="en-US" sz="2400" b="1" dirty="0" smtClean="0"/>
          </a:p>
        </p:txBody>
      </p:sp>
      <p:pic>
        <p:nvPicPr>
          <p:cNvPr id="7" name="Picture 6" descr="WebVisitor.jpg"/>
          <p:cNvPicPr>
            <a:picLocks noChangeAspect="1"/>
          </p:cNvPicPr>
          <p:nvPr/>
        </p:nvPicPr>
        <p:blipFill>
          <a:blip r:embed="rId2" cstate="print"/>
          <a:srcRect b="31111"/>
          <a:stretch>
            <a:fillRect/>
          </a:stretch>
        </p:blipFill>
        <p:spPr>
          <a:xfrm>
            <a:off x="3028950" y="1432560"/>
            <a:ext cx="3086100" cy="47244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14. Item Record</a:t>
            </a:r>
            <a:endParaRPr lang="en-US" sz="2400" b="1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b="1" dirty="0" smtClean="0">
                <a:solidFill>
                  <a:srgbClr val="C00000"/>
                </a:solidFill>
              </a:rPr>
              <a:t>Data entered using website :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Generate Charges types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Expenditure Head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Property details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Members details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Assign charges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Assign Late charges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Non Member group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Non member details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Employee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Employee Job details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Tenant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Vehicle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Visitor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 Society Items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 Important Phone numbers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Authorization of Pool / Club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 Bill Creation, Transaction Record.</a:t>
            </a:r>
          </a:p>
          <a:p>
            <a:pPr algn="l"/>
            <a:r>
              <a:rPr lang="en-US" sz="1400" b="1" dirty="0" smtClean="0">
                <a:solidFill>
                  <a:srgbClr val="C00000"/>
                </a:solidFill>
              </a:rPr>
              <a:t>Other facilities :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Upload Information for Members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Upload Documents for Member’s View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Send Mail to Members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Send Bills / Receipt by Email </a:t>
            </a:r>
          </a:p>
          <a:p>
            <a:pPr marL="342900" indent="-342900" algn="l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Generate</a:t>
            </a:r>
            <a:r>
              <a:rPr lang="en-US" sz="1600" b="1" dirty="0" smtClean="0">
                <a:solidFill>
                  <a:schemeClr val="tx1"/>
                </a:solidFill>
              </a:rPr>
              <a:t> QR codes for Visitors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Complaint Register</a:t>
            </a:r>
          </a:p>
          <a:p>
            <a:pPr marL="342900" indent="-342900" algn="l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Generate different queries in .pdf format.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15. Important Phone Numbers</a:t>
            </a:r>
            <a:endParaRPr lang="en-US" sz="2400" b="1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16. Pool Club House Entry</a:t>
            </a:r>
            <a:endParaRPr lang="en-US" sz="24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17. Assign Password</a:t>
            </a:r>
            <a:endParaRPr lang="en-US" sz="2400" b="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18. Upload Information</a:t>
            </a:r>
            <a:endParaRPr lang="en-US" sz="2400" b="1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19. Upload Document</a:t>
            </a:r>
            <a:endParaRPr lang="en-US" sz="2400" b="1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20. Send Mail</a:t>
            </a:r>
            <a:endParaRPr lang="en-US" sz="2400" b="1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21. QR Code for Visitor</a:t>
            </a:r>
            <a:endParaRPr lang="en-US" sz="2400" b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22. QR Code for Bill Payment</a:t>
            </a:r>
            <a:endParaRPr lang="en-US" sz="2400" b="1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23. Upload Logo</a:t>
            </a:r>
            <a:endParaRPr lang="en-US" sz="2400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24. Complaint Register</a:t>
            </a:r>
            <a:endParaRPr lang="en-US" sz="2400" b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81001"/>
            <a:ext cx="77724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 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25. Backup of Database</a:t>
            </a:r>
            <a:endParaRPr lang="en-US" sz="24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895600" y="52578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26. Change Password</a:t>
            </a:r>
            <a:endParaRPr lang="en-US" sz="2400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27 (a). Bill Creation Single</a:t>
            </a:r>
            <a:endParaRPr lang="en-US" sz="2400" b="1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27 (b). Bill Creation Single</a:t>
            </a:r>
            <a:endParaRPr lang="en-US" sz="24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27 (c). Bill Creation Single</a:t>
            </a:r>
            <a:endParaRPr lang="en-US" sz="24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28 (a). Bill Creation Auto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875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Dates , Member Registration Number From – To</a:t>
            </a:r>
          </a:p>
          <a:p>
            <a:r>
              <a:rPr lang="en-US" b="1" dirty="0" smtClean="0"/>
              <a:t>Click Create Bill for All Members as Assigned. Bills for all members created as per assigned.</a:t>
            </a:r>
            <a:endParaRPr lang="en-US" b="1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(a). Transaction (Opening Balance Cash Entry)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883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Tick Mark Opening Balance, Receive, Cash Register, Write Date, Write Amount , Click Save.</a:t>
            </a:r>
            <a:endParaRPr lang="en-US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(b). Transaction (Opening Balance Bank Entry)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886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Tick Mark Opening Balance, Receive, Bank Register, Write Date, Write Amount , Click Save.</a:t>
            </a:r>
            <a:endParaRPr lang="en-US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(c). Transaction (Bill Deposit Entry in Cash)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832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 Tick Opening Balance, Receive, Cash Register, Write Date, Select Member, </a:t>
            </a:r>
          </a:p>
          <a:p>
            <a:r>
              <a:rPr lang="en-US" b="1" dirty="0" smtClean="0"/>
              <a:t>Select Member Registration No,  Select Vide Bill, Select By, Write Amount , Click Save.</a:t>
            </a:r>
            <a:endParaRPr lang="en-US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(d). Transaction (Bill Deposit Entry in Bank)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759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 Tick Opening Balance, Receive, Bank Register, Write Date, Select Member, </a:t>
            </a:r>
          </a:p>
          <a:p>
            <a:r>
              <a:rPr lang="en-US" b="1" dirty="0" smtClean="0"/>
              <a:t>Select Member Registration No,  Select Vide Bill, Select By, Write Amount , </a:t>
            </a:r>
          </a:p>
          <a:p>
            <a:r>
              <a:rPr lang="en-US" b="1" dirty="0" smtClean="0"/>
              <a:t>Remark Bill Payment ,Click Save.</a:t>
            </a:r>
            <a:endParaRPr 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1. Generate </a:t>
            </a:r>
            <a:r>
              <a:rPr lang="en-US" sz="2400" b="1" dirty="0" smtClean="0"/>
              <a:t>Charges </a:t>
            </a:r>
            <a:r>
              <a:rPr lang="en-US" sz="2400" b="1" dirty="0" smtClean="0"/>
              <a:t>types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(e). Transaction (Show All Transaction Data)</a:t>
            </a:r>
            <a:endParaRPr lang="en-US" sz="2400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(f). Transaction (Receipt)</a:t>
            </a:r>
            <a:endParaRPr lang="en-US" sz="2400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(g). Transaction (Expenditure)</a:t>
            </a:r>
            <a:endParaRPr lang="en-US" sz="2400" b="1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029200"/>
          </a:xfrm>
        </p:spPr>
        <p:txBody>
          <a:bodyPr>
            <a:normAutofit/>
          </a:bodyPr>
          <a:lstStyle/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29 (h). Transaction (</a:t>
            </a:r>
            <a:r>
              <a:rPr lang="en-US" sz="2400" b="1" dirty="0" smtClean="0"/>
              <a:t>Show All Transaction Data</a:t>
            </a:r>
            <a:r>
              <a:rPr lang="en-US" sz="2400" b="1" dirty="0" smtClean="0"/>
              <a:t>)</a:t>
            </a:r>
            <a:endParaRPr lang="en-US" sz="2400" b="1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30. Bank Transaction</a:t>
            </a:r>
            <a:endParaRPr lang="en-US" sz="2400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31. Cash Transaction</a:t>
            </a:r>
            <a:endParaRPr lang="en-US" sz="2400" b="1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. Inquiry -&gt; Generate PDF</a:t>
            </a:r>
            <a:endParaRPr lang="en-US" sz="2400" b="1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(a). Inquiry -&gt; Generate PDF -&gt; Member List </a:t>
            </a:r>
            <a:endParaRPr lang="en-US" sz="2400" b="1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(b). Inquiry -&gt; Generate PDF -&gt; Generate Bills</a:t>
            </a:r>
            <a:endParaRPr lang="en-US" sz="2400" b="1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(c). Inquiry -&gt; Generate PDF -&gt; Transaction</a:t>
            </a:r>
            <a:endParaRPr lang="en-US" sz="2400" b="1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2.Expenditure Head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(d). Inquiry -&gt; Generate PDF -&gt; Income</a:t>
            </a:r>
            <a:endParaRPr lang="en-US" sz="2400" b="1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(e). Inquiry -&gt; Generate PDF -&gt; Expenditure</a:t>
            </a:r>
            <a:endParaRPr lang="en-US" sz="2400" b="1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(f). Inquiry -&gt; Generate PDF -&gt; Income – Expenditure Details</a:t>
            </a:r>
            <a:endParaRPr lang="en-US" sz="2400" b="1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(g). Inquiry -&gt; Generate PDF -&gt; Member Report</a:t>
            </a:r>
            <a:endParaRPr lang="en-US" sz="2400" b="1" dirty="0" smtClean="0"/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(h). Inquiry -&gt; Generate PDF -&gt; Member Ledger</a:t>
            </a:r>
            <a:endParaRPr lang="en-US" sz="2400" b="1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). Inquiry -&gt; Generate PDF -&gt; Tenant List</a:t>
            </a:r>
            <a:endParaRPr lang="en-US" sz="2400" b="1" dirty="0" smtClean="0"/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(j). Inquiry -&gt; Generate PDF -&gt; All Visitor List</a:t>
            </a:r>
            <a:endParaRPr lang="en-US" sz="2400" b="1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32 (k). Inquiry -&gt; Generate PDF -&gt; All Employee List</a:t>
            </a:r>
            <a:endParaRPr lang="en-US" sz="2400" b="1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33. Member List</a:t>
            </a:r>
            <a:endParaRPr lang="en-US" sz="2400" b="1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34. Transaction</a:t>
            </a:r>
            <a:endParaRPr lang="en-US" sz="2400" b="1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3. Property </a:t>
            </a:r>
            <a:r>
              <a:rPr lang="en-US" sz="2400" b="1" dirty="0" smtClean="0"/>
              <a:t>details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35.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Ledger </a:t>
            </a:r>
            <a:endParaRPr lang="en-US" sz="2400" b="1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36. Transaction Report</a:t>
            </a:r>
            <a:endParaRPr lang="en-US" sz="2400" b="1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37.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Balance Report</a:t>
            </a:r>
            <a:endParaRPr lang="en-US" sz="2400" b="1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38. Transaction Report (Cash / Bank)</a:t>
            </a:r>
            <a:endParaRPr lang="en-US" sz="2400" b="1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39.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Bill Report </a:t>
            </a:r>
            <a:endParaRPr lang="en-US" sz="2400" b="1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40. Receipt</a:t>
            </a:r>
            <a:endParaRPr lang="en-US" sz="2400" b="1" dirty="0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41.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Report Charge Type </a:t>
            </a:r>
            <a:endParaRPr lang="en-US" sz="2400" b="1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42. Payment</a:t>
            </a:r>
            <a:endParaRPr lang="en-US" sz="2400" b="1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43.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Bill / Receipt Report </a:t>
            </a:r>
            <a:endParaRPr lang="en-US" sz="2400" b="1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44. Income / Expenditure</a:t>
            </a:r>
            <a:endParaRPr lang="en-US" sz="2400" b="1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4. </a:t>
            </a:r>
            <a:r>
              <a:rPr lang="en-US" sz="2400" b="1" dirty="0" smtClean="0"/>
              <a:t>Members details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45. </a:t>
            </a:r>
            <a:r>
              <a:rPr lang="en-US" sz="2400" b="1" dirty="0" smtClean="0"/>
              <a:t>Members </a:t>
            </a:r>
            <a:r>
              <a:rPr lang="en-US" sz="2400" b="1" dirty="0" smtClean="0"/>
              <a:t>Transaction Report</a:t>
            </a:r>
            <a:endParaRPr lang="en-US" sz="2400" b="1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46. Non Member Transaction Report</a:t>
            </a:r>
            <a:endParaRPr lang="en-US" sz="2400" b="1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46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Echo Software Consultancy Services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Contact : echonetin@yahoo.in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5 (a). </a:t>
            </a:r>
            <a:r>
              <a:rPr lang="en-US" sz="2400" b="1" dirty="0" smtClean="0"/>
              <a:t>Assign charges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Society OnLine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543800" cy="5943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1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400" b="1" dirty="0" smtClean="0"/>
              <a:t>5 (b). </a:t>
            </a:r>
            <a:r>
              <a:rPr lang="en-US" sz="2400" b="1" dirty="0" smtClean="0"/>
              <a:t>Assign charges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998</Words>
  <Application>Microsoft Office PowerPoint</Application>
  <PresentationFormat>On-screen Show (4:3)</PresentationFormat>
  <Paragraphs>822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Society OnLine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: Society OnLine :</vt:lpstr>
      <vt:lpstr>Echo Software Consultancy Services  Contact : echonetin@yahoo.in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 System</dc:title>
  <dc:creator>Apeksha</dc:creator>
  <cp:lastModifiedBy>Apeksha</cp:lastModifiedBy>
  <cp:revision>271</cp:revision>
  <dcterms:created xsi:type="dcterms:W3CDTF">2025-02-18T15:15:41Z</dcterms:created>
  <dcterms:modified xsi:type="dcterms:W3CDTF">2025-11-01T17:36:46Z</dcterms:modified>
</cp:coreProperties>
</file>