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2" r:id="rId38"/>
    <p:sldId id="303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91" autoAdjust="0"/>
  </p:normalViewPr>
  <p:slideViewPr>
    <p:cSldViewPr>
      <p:cViewPr>
        <p:scale>
          <a:sx n="60" d="100"/>
          <a:sy n="60" d="100"/>
        </p:scale>
        <p:origin x="-979" y="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D605D-5F3E-41F5-A483-ADBAEB235C58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BF680E-4B45-4A72-ACB9-A397B369DA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chonet.in/BillingAndroidApp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6299"/>
            <a:ext cx="7772400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latin typeface="Arial" pitchFamily="34" charset="0"/>
                <a:cs typeface="Arial" pitchFamily="34" charset="0"/>
              </a:rPr>
            </a:br>
            <a:r>
              <a:rPr lang="en-US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latin typeface="Arial" pitchFamily="34" charset="0"/>
                <a:cs typeface="Arial" pitchFamily="34" charset="0"/>
              </a:rPr>
            </a:br>
            <a:r>
              <a:rPr lang="en-US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7200" dirty="0" smtClean="0">
                <a:latin typeface="Arial" pitchFamily="34" charset="0"/>
                <a:cs typeface="Arial" pitchFamily="34" charset="0"/>
              </a:rPr>
            </a:br>
            <a:r>
              <a:rPr lang="en-US" sz="7200" dirty="0" smtClean="0">
                <a:latin typeface="Arial" pitchFamily="34" charset="0"/>
                <a:cs typeface="Arial" pitchFamily="34" charset="0"/>
              </a:rPr>
              <a:t>Billing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(Android Application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https://www.echonet.in/BillingAndroidApp.aspx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49800"/>
            <a:ext cx="78486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Monotype Corsiva" pitchFamily="66" charset="0"/>
              </a:rPr>
              <a:t>By : Echo Software Consultancy Services</a:t>
            </a:r>
            <a:endParaRPr lang="en-US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5" descr="logo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0"/>
            <a:ext cx="1608638" cy="20574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6667"/>
          <a:stretch>
            <a:fillRect/>
          </a:stretch>
        </p:blipFill>
        <p:spPr>
          <a:xfrm>
            <a:off x="3028950" y="1402080"/>
            <a:ext cx="30861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Group of Items can be created.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638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Item’s Barcode  can be scanned during  Creation of Item database.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 will be used to make Bills.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Database of Items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can be created.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 that it will be easy to make bills.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Database of Items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can be created.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So that it will be easy to make bills.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7778"/>
          <a:stretch>
            <a:fillRect/>
          </a:stretch>
        </p:blipFill>
        <p:spPr>
          <a:xfrm>
            <a:off x="3028950" y="975360"/>
            <a:ext cx="30861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List of Items.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Can be clicked to get full information.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Information of Item.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Information of Item.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2971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Make the Bill: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New Bill , prior to make any  new Bill.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Four Types of Bill entry can be made: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Bills can be made by scanning of Barcode.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By entering manually Barcode.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By entering Item name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Also for quick entry , click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One Item </a:t>
            </a:r>
            <a:r>
              <a:rPr lang="en-US" b="1" dirty="0" smtClean="0">
                <a:solidFill>
                  <a:srgbClr val="C00000"/>
                </a:solidFill>
              </a:rPr>
              <a:t>, click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SCAN</a:t>
            </a:r>
            <a:r>
              <a:rPr lang="en-US" b="1" dirty="0" smtClean="0">
                <a:solidFill>
                  <a:srgbClr val="C00000"/>
                </a:solidFill>
              </a:rPr>
              <a:t> button , scan contentiously items. It will make entry of items with one quantity. At last click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Back button </a:t>
            </a:r>
            <a:r>
              <a:rPr lang="en-US" b="1" dirty="0" smtClean="0">
                <a:solidFill>
                  <a:srgbClr val="C00000"/>
                </a:solidFill>
              </a:rPr>
              <a:t>of Mobile and click CLOSE BILL button of APP.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667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Make the Bill: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New Bill , prior to make any Bill.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Item Bar Code can be scanned by pressing SCAN  button.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If  Item data available then ,Item Cost , Code &amp; Name will be filled up.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Write Quantity and Discount.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Save.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Again scan another Item Bar Code , repeat 3 -4 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Repeat till all items included.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At last click Close Bill.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667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Make the Bill: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New Bill , prior to make any Bill.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Item Bar Code can be scanned by pressing SCAN  button.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If  Item data available then ,Item Cost , Code &amp; Name will be filled up.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Write Quantity and Discount.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Save.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Again scan another Item Bar Code , repeat 3 -4 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Repeat till all items included.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At last click Close Bill.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2667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Make the Bill: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New Bill , prior to make any Bill.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Item Bar Code can be scanned by pressing SCAN  button.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If  Item data available then ,Item Cost , Code &amp; Name will be filled up.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Write Quantity and Discount.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Save.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Again scan another Item Bar Code , repeat 3 -4 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Repeat till all items included.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At last click Close Bill.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93088"/>
            <a:ext cx="266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: Pay: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After Close Bill button pressed , Pay window will get open.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PAY , then SMS will be received by customer &amp; Bill / Receipt will be shared by WhatsApp (If customer available in WhatsApp)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 can be seen in .pdf format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 this windows, old Bills also can be seen by selecting Bill No and clicking SHOW button.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8889"/>
          <a:stretch>
            <a:fillRect/>
          </a:stretch>
        </p:blipFill>
        <p:spPr>
          <a:xfrm>
            <a:off x="2667000" y="609599"/>
            <a:ext cx="3429000" cy="3132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: Pay: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After Close Bill button pressed , Pay window will get open.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PAY , then SMS will be received by customer &amp; Bill / Receipt will be shared by WhatsApp (If customer available in WhatsApp)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 can be seen in .pdf format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 this windows, old Bills also can be seen by selecting Bill No and clicking SHOW button.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65556"/>
          <a:stretch>
            <a:fillRect/>
          </a:stretch>
        </p:blipFill>
        <p:spPr>
          <a:xfrm>
            <a:off x="4724400" y="3581400"/>
            <a:ext cx="398206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62222"/>
          <a:stretch>
            <a:fillRect/>
          </a:stretch>
        </p:blipFill>
        <p:spPr>
          <a:xfrm>
            <a:off x="2895600" y="1219200"/>
            <a:ext cx="6081432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: Pay: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After Close Bill button pressed , Pay window will get open.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PAY , then SMS will be received by customer &amp; Bill / Receipt will be shared by WhatsApp (If customer available in WhatsApp)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 can be seen in .pdf format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 this windows, old Bills also can be seen by selecting Bill No and clicking SHOW button.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45556"/>
          <a:stretch>
            <a:fillRect/>
          </a:stretch>
        </p:blipFill>
        <p:spPr>
          <a:xfrm>
            <a:off x="2438400" y="838200"/>
            <a:ext cx="4509485" cy="545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0000"/>
          <a:stretch>
            <a:fillRect/>
          </a:stretch>
        </p:blipFill>
        <p:spPr>
          <a:xfrm>
            <a:off x="3028950" y="472440"/>
            <a:ext cx="5747004" cy="638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: Pay: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After Close Bill button pressed , Pay window will get open.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Click PAY , then SMS will be received by customer &amp; Bill / Receipt will be shared by WhatsApp (If customer available in WhatsApp)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 can be seen in .pdf format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 this windows, old Bills also can be seen by selecting Bill No and clicking SHOW button.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Customer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Customer can be search.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List of customer  can be viewed  / printed in MS Excel format.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67"/>
          <a:stretch>
            <a:fillRect/>
          </a:stretch>
        </p:blipFill>
        <p:spPr>
          <a:xfrm>
            <a:off x="3028950" y="701040"/>
            <a:ext cx="5734050" cy="4247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: Customer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Customer can be search.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List of customer  can be viewed  / printed in MS Excel format.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4444"/>
          <a:stretch>
            <a:fillRect/>
          </a:stretch>
        </p:blipFill>
        <p:spPr>
          <a:xfrm>
            <a:off x="3028950" y="807720"/>
            <a:ext cx="30861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: Item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Item can be search.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List of Items  can be viewed  / printed in .pdf format.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7500" b="40741"/>
          <a:stretch>
            <a:fillRect/>
          </a:stretch>
        </p:blipFill>
        <p:spPr>
          <a:xfrm>
            <a:off x="304800" y="1371600"/>
            <a:ext cx="8458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39624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: Item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Item can be search.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List of Items  can be viewed  / printed in .pdf format.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7778"/>
          <a:stretch>
            <a:fillRect/>
          </a:stretch>
        </p:blipFill>
        <p:spPr>
          <a:xfrm>
            <a:off x="3028950" y="883920"/>
            <a:ext cx="30861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: Bill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Bills can be viewed / printed   between two dates.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Also Bills can be viewed as per numbers.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2222"/>
          <a:stretch>
            <a:fillRect/>
          </a:stretch>
        </p:blipFill>
        <p:spPr>
          <a:xfrm>
            <a:off x="3028950" y="0"/>
            <a:ext cx="6115050" cy="64925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: Bill Query: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Bills can be viewed / printed   between two dates.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Also Bills can be viewed as per numbers.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: Transaction: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If bills are deposited , then amount already entered in Transaction / Cash Register / Bank Register.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To maintain other entry for Receive / Expenditure / Cash Register / Bank Register , this window can be used.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Tick mark accordingly , write details , click SAVE. Image also can be saved with other data.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List of Transactions.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Click to get details.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Details of Transaction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Cash Book details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Cash Book List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1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 algn="ctr"/>
            <a:r>
              <a:rPr lang="en-US" b="1" dirty="0" smtClean="0">
                <a:solidFill>
                  <a:srgbClr val="C00000"/>
                </a:solidFill>
              </a:rPr>
              <a:t>Tax Query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1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 algn="ctr"/>
            <a:r>
              <a:rPr lang="en-US" b="1" dirty="0" smtClean="0">
                <a:solidFill>
                  <a:srgbClr val="C00000"/>
                </a:solidFill>
              </a:rPr>
              <a:t>Transaction Query in MS Excel format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990600" y="4648200"/>
            <a:ext cx="2667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5295900" y="3924300"/>
            <a:ext cx="16764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89308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Backup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    &amp;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Restore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Back up also can be shared  using WhatsApp 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In case of mobile failure , data can be recovered.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72222"/>
          <a:stretch>
            <a:fillRect/>
          </a:stretch>
        </p:blipFill>
        <p:spPr>
          <a:xfrm>
            <a:off x="3048000" y="1066800"/>
            <a:ext cx="30861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Back up also can be shared  using WhatsApp 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In case of mobile failure , data can be recovered.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 All Data saved in Download / Billing folder after click Backup button. 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 To restore data,  Install Android App again,  copy database file in this folder and click Restore button.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All data will be recovered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0000"/>
          <a:stretch>
            <a:fillRect/>
          </a:stretch>
        </p:blipFill>
        <p:spPr>
          <a:xfrm>
            <a:off x="3028950" y="960120"/>
            <a:ext cx="30861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893089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QR and Bar Code of Items can be generated in .pdf format.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      Select Item Number From / To and click Button.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Write numbers of copy</a:t>
            </a: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</a:rPr>
              <a:t>(Total in Numbers) , to get more copies.</a:t>
            </a: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3364"/>
          <a:stretch>
            <a:fillRect/>
          </a:stretch>
        </p:blipFill>
        <p:spPr>
          <a:xfrm>
            <a:off x="1066800" y="964386"/>
            <a:ext cx="7239000" cy="589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243"/>
          <a:stretch>
            <a:fillRect/>
          </a:stretch>
        </p:blipFill>
        <p:spPr>
          <a:xfrm>
            <a:off x="609600" y="837259"/>
            <a:ext cx="8026003" cy="602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-1524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234950" y="990600"/>
            <a:ext cx="8674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0444"/>
          <a:stretch>
            <a:fillRect/>
          </a:stretch>
        </p:blipFill>
        <p:spPr>
          <a:xfrm>
            <a:off x="3028950" y="1676400"/>
            <a:ext cx="3086100" cy="339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Can Create Group of members such as Customer / Friends etc.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Can Create Customer database ,  so that while making the bills, need not to enter mobile number / name.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3333"/>
          <a:stretch>
            <a:fillRect/>
          </a:stretch>
        </p:blipFill>
        <p:spPr>
          <a:xfrm>
            <a:off x="3028950" y="1920240"/>
            <a:ext cx="30861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List of Customers on screen.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When list clicked , then details of Customer will be displayed and SMS can be sent or contacted over mobile.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36667"/>
          <a:stretch>
            <a:fillRect/>
          </a:stretch>
        </p:blipFill>
        <p:spPr>
          <a:xfrm>
            <a:off x="3028950" y="1066800"/>
            <a:ext cx="30861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Details of Customer will be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4444"/>
          <a:stretch>
            <a:fillRect/>
          </a:stretch>
        </p:blipFill>
        <p:spPr>
          <a:xfrm>
            <a:off x="3028950" y="1569720"/>
            <a:ext cx="30861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7200" y="2590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SMS can be sent or contacted over mobile.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1120</Words>
  <Application>Microsoft Office PowerPoint</Application>
  <PresentationFormat>On-screen Show (4:3)</PresentationFormat>
  <Paragraphs>155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   Billing  (Android Application) https://www.echonet.in/BillingAndroidApp.aspx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  Android Application</dc:title>
  <dc:creator>Apeksha</dc:creator>
  <cp:lastModifiedBy>Apeksha</cp:lastModifiedBy>
  <cp:revision>41</cp:revision>
  <dcterms:created xsi:type="dcterms:W3CDTF">2025-08-18T18:21:49Z</dcterms:created>
  <dcterms:modified xsi:type="dcterms:W3CDTF">2025-08-19T12:56:59Z</dcterms:modified>
</cp:coreProperties>
</file>